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2D3A1-E175-41B2-A2F8-78DD4A8D5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C2215-912E-45E2-8FFC-493918038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A5FE3-FCB3-4CFD-8CB0-FDB1CDEE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EA9E-A99F-4B53-ABE0-700683B6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23E16-6E1E-477E-8A68-256A686E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80D1-8810-473B-A3BF-CA2C4497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E034A-876B-4FCF-83A1-E05652A7F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DF0B3-3A3E-4A75-8822-71335A92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FAC9-C430-400B-8ED4-5EB9FEE8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D8515-D1FE-44E3-8A52-3523BA23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59653-DC08-438D-8BBD-3BE26B6BA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09611-D4A3-4E8F-98D0-B0D9E0757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492AC-7469-4E6C-8806-CBDEB6E7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6DB6-37E3-478B-9C42-0BA38EB2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E0C60-CA64-43B5-938D-F1D871C2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5EB4-A38F-4BE3-9EF5-7196B7AD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D02B-8659-4D80-9AA4-8C5CB45D9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CB895-CEF5-48EC-B7CE-4CF90759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ACC46-B2F4-4D4F-9C2D-C08C3444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6F66A-76EA-46D1-ACCF-42EB4464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7D89-CCF5-41BB-A243-09A556D0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A0509-F24D-4544-B915-8B6CDCDE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0B853-7EA2-4BA8-8D24-5E2DB967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E7CE4-2118-40B1-9053-7F3C4B49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07147-D85C-43DE-B7D8-F4BCDB56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C1256-D46D-4B57-AE52-A2697936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10E5-CE3E-4B74-BC5F-77F67C2F9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7B091-663E-4139-B7B2-CA6419E68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7DA23-57DB-40D1-BF54-DB637A28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C9166-B54E-4996-9F2F-67092A3D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C16C1-2105-4BDD-916B-AFE456BB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2C73D-0B9B-458E-9E05-03ACC965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3DAE5-DD93-4863-8A92-C4E0E70A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CEAE5-6C9D-4527-A85E-CB7F3058C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818C1-4EA0-451C-8E15-FA1B81706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C8CB4-9233-4FE4-A0C0-2D381791F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CE9EE-37C0-494D-99CA-06008B2F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C381C-5F6E-4C06-A437-6279B101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34CDA-6A60-457A-A8B1-81136C3E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59DC7-B52E-4A8A-B563-86E573C7A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D71A1-2A01-41A3-83B3-17EFE774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CCC0B-70BB-4C40-BD82-491C1B7C7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03B56-5F9E-42FD-8055-88F6E9FA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0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596F3-E745-405C-BE97-8BE80655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4B79E-5415-4D5C-B019-1CB77BB2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F2C7A-7B0C-4DCA-9CC3-D7FB1BD5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876B-A233-4E38-A96A-174DAE71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275C-3656-4A73-AA19-44560EAC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96B04-8422-4F63-85B4-4DCE113CD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AF4E5-FE47-4841-BAAD-9E87BE7A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BE60E-DEFB-4400-84CC-33C70DE9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DD515-2593-4656-921A-14F98F9E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CE75-E223-470A-8926-30C71BE9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AB985-1378-41AE-89CB-8F3AD5F2F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F5D11-1507-4B67-A9FA-7E7F2BFA8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A7705-FE35-4482-92F4-14F7336B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9C770-1238-4D04-9688-3F07744F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E7D8F-D625-496F-A782-DF4596CB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470C1-890C-4F2D-B97B-CA053BF6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EDB82-8C9A-4D91-BED5-E37136E6E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BBB5C-3428-480A-A98B-B2A9F5CB3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3317-62AD-46F6-9554-C67CE5C4E4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069E-4B57-4B88-8372-6DB7B76E2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4F656-51C7-4146-8A96-423978B5C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2EB4-7D1B-482B-A40E-819068B21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A4568-6194-484C-9AAE-0384416EB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Oral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D2576-BF2F-4442-8AF9-7FED799A2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4922AB-EAD2-47A9-84A3-9210967B1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96355-DE01-4A3F-92B2-B9ABA2CAC5D9}"/>
              </a:ext>
            </a:extLst>
          </p:cNvPr>
          <p:cNvSpPr txBox="1"/>
          <p:nvPr/>
        </p:nvSpPr>
        <p:spPr>
          <a:xfrm>
            <a:off x="2496479" y="242494"/>
            <a:ext cx="5832648" cy="19082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b="1" dirty="0">
                <a:solidFill>
                  <a:srgbClr val="FF0000"/>
                </a:solidFill>
              </a:rPr>
              <a:t>Do not Write or Speak </a:t>
            </a:r>
            <a:r>
              <a:rPr lang="en-US" b="1" dirty="0"/>
              <a:t>anywhere in the presentation,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Your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Your Guide/mentor/co-author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Your Institute/affiliation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Any acknowledgements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You must use this template only to prepare your presentation for </a:t>
            </a:r>
            <a:r>
              <a:rPr lang="en-US" sz="1200" b="1" dirty="0"/>
              <a:t>APHS 2021 – Online</a:t>
            </a:r>
            <a:endParaRPr lang="en-US" sz="1200" dirty="0"/>
          </a:p>
          <a:p>
            <a:endParaRPr lang="en-US" sz="1400" dirty="0"/>
          </a:p>
          <a:p>
            <a:r>
              <a:rPr lang="en-US" sz="1400" dirty="0"/>
              <a:t>(</a:t>
            </a:r>
            <a:r>
              <a:rPr lang="en-US" sz="1400" i="1" dirty="0">
                <a:solidFill>
                  <a:srgbClr val="FF0000"/>
                </a:solidFill>
              </a:rPr>
              <a:t>delete this note from your final presentation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106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ED9F-0EA0-46DF-B3AB-30DDE2A2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1EA2C-1CFF-47E4-8ADE-0839B1485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B89FA1-567A-4C0D-8A5D-A11089B62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9E6C7-54BB-4945-A8E7-5993BED460EA}"/>
              </a:ext>
            </a:extLst>
          </p:cNvPr>
          <p:cNvSpPr txBox="1">
            <a:spLocks/>
          </p:cNvSpPr>
          <p:nvPr/>
        </p:nvSpPr>
        <p:spPr>
          <a:xfrm>
            <a:off x="838200" y="6188604"/>
            <a:ext cx="7848872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Ref: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EC8E-DFB3-4502-8E45-DCCDB998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E220-D35D-4937-B4EB-2D08A9249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2E246D-DDD8-472F-83C3-E9AC37504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F977D-A800-4E8D-BFA9-362C149E06BC}"/>
              </a:ext>
            </a:extLst>
          </p:cNvPr>
          <p:cNvSpPr txBox="1">
            <a:spLocks/>
          </p:cNvSpPr>
          <p:nvPr/>
        </p:nvSpPr>
        <p:spPr>
          <a:xfrm>
            <a:off x="838200" y="6188604"/>
            <a:ext cx="7848872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Ref: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252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86A5-D50F-4EE3-BD08-3AABE910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Methods &amp; Results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AF28-0557-4733-9AA9-8AC01520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D0A61F-ECC9-4FBF-812B-99FE4905B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C0E5-9FBB-4DB9-ABAA-7BAB11DCA6E7}"/>
              </a:ext>
            </a:extLst>
          </p:cNvPr>
          <p:cNvSpPr txBox="1">
            <a:spLocks/>
          </p:cNvSpPr>
          <p:nvPr/>
        </p:nvSpPr>
        <p:spPr>
          <a:xfrm>
            <a:off x="838200" y="6188604"/>
            <a:ext cx="7848872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Ref: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79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EDF8-1627-4F0D-80BC-7CE53E84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Methods &amp; Results - 2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C22E5-AED6-4267-AE34-55BB0080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49A15-1B5B-4BA0-ACCB-77658A7C2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A776F-83B6-453E-AB19-89702435DCCE}"/>
              </a:ext>
            </a:extLst>
          </p:cNvPr>
          <p:cNvSpPr txBox="1">
            <a:spLocks/>
          </p:cNvSpPr>
          <p:nvPr/>
        </p:nvSpPr>
        <p:spPr>
          <a:xfrm>
            <a:off x="838200" y="6188604"/>
            <a:ext cx="7848872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Ref: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34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27D5-20C8-4FA7-8673-A8A45FC8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Summary/Conclusion/Future Prospects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F1F39-10E3-4390-9109-BF39800A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07FD03-C5D5-46B1-B0E2-47FB06654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528" y="0"/>
            <a:ext cx="1778276" cy="15022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61C6A-184E-4DD1-980A-EF6F5DC12FB0}"/>
              </a:ext>
            </a:extLst>
          </p:cNvPr>
          <p:cNvSpPr txBox="1">
            <a:spLocks/>
          </p:cNvSpPr>
          <p:nvPr/>
        </p:nvSpPr>
        <p:spPr>
          <a:xfrm>
            <a:off x="838200" y="6188604"/>
            <a:ext cx="7848872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Ref: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780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84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Oral Presentation</vt:lpstr>
      <vt:lpstr>Introduction</vt:lpstr>
      <vt:lpstr>Objectives</vt:lpstr>
      <vt:lpstr>Methods &amp; Results - 1</vt:lpstr>
      <vt:lpstr>Methods &amp; Results - 2</vt:lpstr>
      <vt:lpstr>Summary/Conclusion/Future Prospects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6</cp:revision>
  <dcterms:created xsi:type="dcterms:W3CDTF">2021-09-09T09:08:17Z</dcterms:created>
  <dcterms:modified xsi:type="dcterms:W3CDTF">2021-09-09T09:29:43Z</dcterms:modified>
</cp:coreProperties>
</file>